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avi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C49A7C-D73F-4A8F-B958-DDF6D88E16E7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7762DD-D2E7-4672-910C-76D53A99D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36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94C46-7F1B-B928-5845-CFF0140813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4B78B5-5F83-2894-860D-182B2B5DC9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6C264-D64B-4EBF-21FF-2651096C7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E4B11-4EA7-D481-4AED-3D4FCB8D7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12E27-D561-BCC0-1F24-5EF88FD1A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856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11F7A-5428-7EB0-0A90-B80A60BBF4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E2AB7F-4C2C-BD81-AEF9-5F4FC80DE5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F3438-F51B-0E4F-7AA7-11B7A3EC5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7A3E0-1503-92BB-6720-595E9B282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FBDEA5-2AD2-1496-A382-49EF26552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103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0B3E01-7714-275C-A4DC-3A74DBD8AA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E8B914-9046-774F-7ACE-8B1AA94BDB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505B3-06FC-DB15-E72D-C5914C6B5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DBD345-737A-5187-C9E2-F1BB81C5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44ACD-8F91-D7E6-E65D-AD9011E1D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874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2A7FA-B1D4-D876-1489-2D0ED7CDF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3C2FAD-351F-F4B1-9797-8F986D0912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6743F-B88B-727F-44E7-46338CDC0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B657AA-17CC-8085-D355-35CE7D57D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285CD-F4F5-9799-9928-651BC586E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479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1B42-B8E1-0534-B385-65EF92497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698BA5-DF73-FC76-6D76-66CF8E1C1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23221-2E29-513A-B7C1-52D3D31F1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4919C-3552-EFF3-D3AD-9F4E2B1F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1EDDA-40F8-6665-A2F1-1674856A1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8522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AE504-D6CE-C3B1-37DD-862CB0BB1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23695-59E0-9AE2-AAD8-5F308F20F5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88F61C-3E21-3385-343D-D4F0F1EE5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10293-08FF-1CD8-FBC0-C744287D3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FC117-8775-12B5-ED73-CBEF9A7B7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9147D-B8C2-096D-E371-4786824DD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494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F91BE-534D-CF2A-9817-F24975E3E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30DE4-B8E9-ECEC-6B4E-B75B3F455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69D415-52DE-6D8F-F965-4A7B3E59DB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559952-0111-1BE8-5ABE-7554286366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9F1E27-9F36-7021-AF7C-0E492D0968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D7EF16-019F-D4EA-022F-F601C5CC4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5C30E4-3AAF-2BF7-D51F-236AC648D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80EA0E-B81F-F6B7-9091-C05928A9F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803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EB732-FBA2-34B3-D66C-63152F7500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35F2B9-6C62-FD23-07B3-093F20F66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CCAB97-072A-9698-5950-DD32B2B2E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D2FA39-1D95-B225-D9B5-FAB19B146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92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9A3AC0-A786-0F70-B7D3-E17CAD67B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D8E65F-1EB2-E901-56C3-F99D7D31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C1655B-6148-3C6F-0038-9F2E9E849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59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A5BB-08DA-8D23-7149-A1D09975A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DDE6C-D5BE-40F8-8288-AB76089A0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9C90B8-43A8-14DB-F8BE-E65A4B7CB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106B6-72CF-E439-7B70-8B86D4D56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16BC1-A6F0-65A3-43FB-6C360DF42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63EFB-C516-D285-04E8-6C17BF5A2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91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DD32F-89F6-8ACD-1D45-1515C49D5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A599C1-8128-8554-B1FA-34E0C7CBBE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81D9F8-1649-EB3D-F6E4-C2C336A4D6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F1093-5B3D-2319-8FEE-19FA1D5C8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93A583-6E13-5F87-51C2-9F6B50A8D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47EA3-C957-3BA8-BFEB-09A48035B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842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0205B7-06F9-A9B5-AFBD-0E0F856C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5049F2-8D77-FB7E-AC4C-3A9845C60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758B9-C23F-E33E-0DAE-908939DA95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CFF8E-0BB7-4D1E-B274-297647315270}" type="datetimeFigureOut">
              <a:rPr lang="en-US" smtClean="0"/>
              <a:t>2/25/2024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4AF966-FD79-64DE-96D8-FEFB34EC79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7FA5F9-EC15-7E63-5342-6DF89EA2ED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AE72E-B082-4CC8-A8DF-1262618B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3.png"/><Relationship Id="rId4" Type="http://schemas.openxmlformats.org/officeDocument/2006/relationships/video" Target="../media/media2.mp4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92DE6-5F18-434C-816C-09FD98278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382" y="351593"/>
            <a:ext cx="12408007" cy="595343"/>
          </a:xfrm>
        </p:spPr>
        <p:txBody>
          <a:bodyPr>
            <a:noAutofit/>
          </a:bodyPr>
          <a:lstStyle/>
          <a:p>
            <a:r>
              <a:rPr lang="en-US" sz="3200" b="1" dirty="0"/>
              <a:t>Videos: Plasma samples HCR 001 and HCR 55</a:t>
            </a:r>
          </a:p>
        </p:txBody>
      </p:sp>
      <p:pic>
        <p:nvPicPr>
          <p:cNvPr id="4" name="Result of hcg 1 90 min  59">
            <a:hlinkClick r:id="" action="ppaction://media"/>
            <a:extLst>
              <a:ext uri="{FF2B5EF4-FFF2-40B4-BE49-F238E27FC236}">
                <a16:creationId xmlns:a16="http://schemas.microsoft.com/office/drawing/2014/main" id="{F4B4E9B3-9E78-44A1-83F4-358E5762BB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5382" y="1341281"/>
            <a:ext cx="3927798" cy="3804384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01078D4-BAD2-4681-BE19-414C897859CA}"/>
              </a:ext>
            </a:extLst>
          </p:cNvPr>
          <p:cNvCxnSpPr>
            <a:cxnSpLocks/>
          </p:cNvCxnSpPr>
          <p:nvPr/>
        </p:nvCxnSpPr>
        <p:spPr>
          <a:xfrm>
            <a:off x="3610098" y="5028409"/>
            <a:ext cx="29974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14C3B34-3A1F-459F-B430-48A8A634844C}"/>
              </a:ext>
            </a:extLst>
          </p:cNvPr>
          <p:cNvSpPr txBox="1"/>
          <p:nvPr/>
        </p:nvSpPr>
        <p:spPr>
          <a:xfrm>
            <a:off x="272561" y="6488723"/>
            <a:ext cx="239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Scale Bar: 10 µm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F182C7-A1CD-40FE-BFA2-32F8B7274C8C}"/>
              </a:ext>
            </a:extLst>
          </p:cNvPr>
          <p:cNvSpPr txBox="1"/>
          <p:nvPr/>
        </p:nvSpPr>
        <p:spPr>
          <a:xfrm>
            <a:off x="8471858" y="5540011"/>
            <a:ext cx="40415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Video taken at time 90 and 30 min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 exosome-like particles appear.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Abnormal large structures show up.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Background IR 1±0.01</a:t>
            </a:r>
          </a:p>
        </p:txBody>
      </p:sp>
      <p:pic>
        <p:nvPicPr>
          <p:cNvPr id="12" name="vid Result of HCR 55 10 min  119">
            <a:hlinkClick r:id="" action="ppaction://media"/>
            <a:extLst>
              <a:ext uri="{FF2B5EF4-FFF2-40B4-BE49-F238E27FC236}">
                <a16:creationId xmlns:a16="http://schemas.microsoft.com/office/drawing/2014/main" id="{058CEE1E-64CE-44D3-B083-BA17E4ACA8F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139211" y="1341281"/>
            <a:ext cx="3739573" cy="3804384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8A214AA-A960-458B-B589-60BB3FE32631}"/>
              </a:ext>
            </a:extLst>
          </p:cNvPr>
          <p:cNvCxnSpPr>
            <a:cxnSpLocks/>
          </p:cNvCxnSpPr>
          <p:nvPr/>
        </p:nvCxnSpPr>
        <p:spPr>
          <a:xfrm>
            <a:off x="7386452" y="5028409"/>
            <a:ext cx="37349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AB1E745-A7E0-4CA2-96C2-25D8D2D42E89}"/>
              </a:ext>
            </a:extLst>
          </p:cNvPr>
          <p:cNvSpPr txBox="1"/>
          <p:nvPr/>
        </p:nvSpPr>
        <p:spPr>
          <a:xfrm>
            <a:off x="829776" y="5183815"/>
            <a:ext cx="20932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HCR 001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D8C29B6-74B7-4E48-BE83-C813FB9E9D98}"/>
              </a:ext>
            </a:extLst>
          </p:cNvPr>
          <p:cNvSpPr txBox="1"/>
          <p:nvPr/>
        </p:nvSpPr>
        <p:spPr>
          <a:xfrm>
            <a:off x="4910608" y="5170678"/>
            <a:ext cx="2797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HCR 55 (1</a:t>
            </a:r>
            <a:r>
              <a:rPr lang="en-US" b="1" baseline="30000" dirty="0"/>
              <a:t>st</a:t>
            </a:r>
            <a:r>
              <a:rPr lang="en-US" b="1" dirty="0"/>
              <a:t> batch)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B730D3B-1A40-40DC-BA3E-CEEDBB3AD4F4}"/>
              </a:ext>
            </a:extLst>
          </p:cNvPr>
          <p:cNvSpPr txBox="1"/>
          <p:nvPr/>
        </p:nvSpPr>
        <p:spPr>
          <a:xfrm>
            <a:off x="8455824" y="5145665"/>
            <a:ext cx="2797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Sample HCR 55 (2</a:t>
            </a:r>
            <a:r>
              <a:rPr lang="en-US" b="1" baseline="30000" dirty="0"/>
              <a:t>nd</a:t>
            </a:r>
            <a:r>
              <a:rPr lang="en-US" b="1" dirty="0"/>
              <a:t> batch)</a:t>
            </a:r>
          </a:p>
        </p:txBody>
      </p:sp>
      <p:pic>
        <p:nvPicPr>
          <p:cNvPr id="14" name="Result of hcr 55 20  57">
            <a:hlinkClick r:id="" action="ppaction://media"/>
            <a:extLst>
              <a:ext uri="{FF2B5EF4-FFF2-40B4-BE49-F238E27FC236}">
                <a16:creationId xmlns:a16="http://schemas.microsoft.com/office/drawing/2014/main" id="{2499A767-31DC-46D2-BDAD-A286B603CFF0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984815" y="1341280"/>
            <a:ext cx="3739574" cy="3804385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E4112131-BDF4-4D47-BCBE-01E5CD9A9A2C}"/>
              </a:ext>
            </a:extLst>
          </p:cNvPr>
          <p:cNvCxnSpPr>
            <a:cxnSpLocks/>
          </p:cNvCxnSpPr>
          <p:nvPr/>
        </p:nvCxnSpPr>
        <p:spPr>
          <a:xfrm>
            <a:off x="11253377" y="5028409"/>
            <a:ext cx="373496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746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55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54</Words>
  <Application>Microsoft Office PowerPoint</Application>
  <PresentationFormat>Widescreen</PresentationFormat>
  <Paragraphs>9</Paragraphs>
  <Slides>1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Videos: Plasma samples HCR 001 and HCR 55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PANORAMA of plasma sample HCR 55 at different times</dc:title>
  <dc:creator>Sadman Mallick</dc:creator>
  <cp:lastModifiedBy>Sadman Mallick</cp:lastModifiedBy>
  <cp:revision>3</cp:revision>
  <dcterms:created xsi:type="dcterms:W3CDTF">2024-02-25T22:43:12Z</dcterms:created>
  <dcterms:modified xsi:type="dcterms:W3CDTF">2024-02-25T22:46:35Z</dcterms:modified>
</cp:coreProperties>
</file>

<file path=docProps/thumbnail.jpeg>
</file>